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x="9144000" cy="51435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>
              <a:defRPr sz="4400" b="1">
                <a:solidFill>
                  <a:srgbClr val="2C3E50"/>
                </a:solidFill>
                <a:latin typeface="Segoe UI"/>
              </a:defRPr>
            </a:pPr>
            <a:r>
              <a:t>Web App Overview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>
              <a:defRPr sz="2400">
                <a:solidFill>
                  <a:srgbClr val="7F8C8D"/>
                </a:solidFill>
                <a:latin typeface="Segoe UI"/>
              </a:defRPr>
            </a:pPr>
            <a:r>
              <a:t>Web App Overview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200" b="1">
                <a:solidFill>
                  <a:srgbClr val="2C3E50"/>
                </a:solidFill>
                <a:latin typeface="Segoe UI"/>
              </a:defRPr>
            </a:pPr>
            <a:r>
              <a:t>Project Architecture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554480"/>
            <a:ext cx="11274552" cy="4846320"/>
          </a:xfrm>
          <a:prstGeom prst="rect">
            <a:avLst/>
          </a:prstGeom>
          <a:noFill/>
        </p:spPr>
        <p:txBody>
          <a:bodyPr wrap="square" tIns="91440">
            <a:spAutoFit/>
          </a:bodyPr>
          <a:lstStyle/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Modular component design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Built with Python framework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Scalable and maintainable architecture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Clean separation of concerns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200" b="1">
                <a:solidFill>
                  <a:srgbClr val="2C3E50"/>
                </a:solidFill>
                <a:latin typeface="Segoe UI"/>
              </a:defRPr>
            </a:pPr>
            <a:r>
              <a:t>Key Features &amp; Capabilities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554480"/>
            <a:ext cx="11274552" cy="4846320"/>
          </a:xfrm>
          <a:prstGeom prst="rect">
            <a:avLst/>
          </a:prstGeom>
          <a:noFill/>
        </p:spPr>
        <p:txBody>
          <a:bodyPr wrap="square" tIns="91440">
            <a:spAutoFit/>
          </a:bodyPr>
          <a:lstStyle/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🚀 RESTful API Design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🚀 User Authentication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🚀 Database Integration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🚀 Scalable Web Architecture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200" b="1">
                <a:solidFill>
                  <a:srgbClr val="2C3E50"/>
                </a:solidFill>
                <a:latin typeface="Segoe UI"/>
              </a:defRPr>
            </a:pPr>
            <a:r>
              <a:t>System Components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785658" y="1554480"/>
            <a:ext cx="3854653" cy="4846320"/>
          </a:xfrm>
          <a:prstGeom prst="rect">
            <a:avLst/>
          </a:prstGeom>
          <a:noFill/>
        </p:spPr>
        <p:txBody>
          <a:bodyPr wrap="square" tIns="91440">
            <a:spAutoFit/>
          </a:bodyPr>
          <a:lstStyle/>
          <a:p>
            <a:pPr algn="l">
              <a:spcAft>
                <a:spcPts val="600"/>
              </a:spcAft>
              <a:defRPr sz="1400">
                <a:solidFill>
                  <a:srgbClr val="2C3E50"/>
                </a:solidFill>
                <a:latin typeface="Segoe UI"/>
              </a:defRPr>
            </a:pPr>
            <a:r>
              <a:t>• RESTful API design</a:t>
            </a:r>
          </a:p>
          <a:p>
            <a:pPr algn="l">
              <a:spcAft>
                <a:spcPts val="600"/>
              </a:spcAft>
              <a:defRPr sz="1400">
                <a:solidFill>
                  <a:srgbClr val="2C3E50"/>
                </a:solidFill>
                <a:latin typeface="Segoe UI"/>
              </a:defRPr>
            </a:pPr>
            <a:r>
              <a:t>• Data Layer: Storage and persistence</a:t>
            </a:r>
          </a:p>
          <a:p>
            <a:pPr algn="l">
              <a:spcAft>
                <a:spcPts val="600"/>
              </a:spcAft>
              <a:defRPr sz="1400">
                <a:solidFill>
                  <a:srgbClr val="2C3E50"/>
                </a:solidFill>
                <a:latin typeface="Segoe UI"/>
              </a:defRPr>
            </a:pPr>
            <a:r>
              <a:t>• Frontend Layer: User interface components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200" b="1">
                <a:solidFill>
                  <a:srgbClr val="2C3E50"/>
                </a:solidFill>
                <a:latin typeface="Segoe UI"/>
              </a:defRPr>
            </a:pPr>
            <a:r>
              <a:t>Development Process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785658" y="1554480"/>
            <a:ext cx="3854653" cy="4846320"/>
          </a:xfrm>
          <a:prstGeom prst="rect">
            <a:avLst/>
          </a:prstGeom>
          <a:noFill/>
        </p:spPr>
        <p:txBody>
          <a:bodyPr wrap="square" tIns="91440">
            <a:spAutoFit/>
          </a:bodyPr>
          <a:lstStyle/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⚡ React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⚡ Python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⚡ Vue.js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200" b="1">
                <a:solidFill>
                  <a:srgbClr val="2C3E50"/>
                </a:solidFill>
                <a:latin typeface="Segoe UI"/>
              </a:defRPr>
            </a:pPr>
            <a:r>
              <a:t>Technology Stack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785658" y="1554480"/>
            <a:ext cx="3854653" cy="4846320"/>
          </a:xfrm>
          <a:prstGeom prst="rect">
            <a:avLst/>
          </a:prstGeom>
          <a:noFill/>
        </p:spPr>
        <p:txBody>
          <a:bodyPr wrap="square" tIns="91440">
            <a:spAutoFit/>
          </a:bodyPr>
          <a:lstStyle/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⚡ React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⚡ Python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⚡ Vue.js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200" b="1">
                <a:solidFill>
                  <a:srgbClr val="2C3E50"/>
                </a:solidFill>
                <a:latin typeface="Segoe UI"/>
              </a:defRPr>
            </a:pPr>
            <a:r>
              <a:t>Implementation Highlights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554480"/>
            <a:ext cx="11274552" cy="4846320"/>
          </a:xfrm>
          <a:prstGeom prst="rect">
            <a:avLst/>
          </a:prstGeom>
          <a:noFill/>
        </p:spPr>
        <p:txBody>
          <a:bodyPr wrap="square" tIns="91440">
            <a:spAutoFit/>
          </a:bodyPr>
          <a:lstStyle/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Code quality assurance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📋 Agile development methodology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🔒 Security-first implementation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🔧 Test-driven development approach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200" b="1">
                <a:solidFill>
                  <a:srgbClr val="2C3E50"/>
                </a:solidFill>
                <a:latin typeface="Segoe UI"/>
              </a:defRPr>
            </a:pPr>
            <a:r>
              <a:t>Performance &amp; Scalability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554480"/>
            <a:ext cx="11274552" cy="4846320"/>
          </a:xfrm>
          <a:prstGeom prst="rect">
            <a:avLst/>
          </a:prstGeom>
          <a:noFill/>
        </p:spPr>
        <p:txBody>
          <a:bodyPr wrap="square" tIns="91440">
            <a:spAutoFit/>
          </a:bodyPr>
          <a:lstStyle/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⚡ Optimized response times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Database query optimization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📈 Horizontal scaling support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🔄 Load balancing implementation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8F9FA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457200" y="457200"/>
            <a:ext cx="11274552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l">
              <a:defRPr sz="3200" b="1">
                <a:solidFill>
                  <a:srgbClr val="2C3E50"/>
                </a:solidFill>
                <a:latin typeface="Segoe UI"/>
              </a:defRPr>
            </a:pPr>
            <a:r>
              <a:t>Future Roadmap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57200" y="1554480"/>
            <a:ext cx="11274552" cy="4846320"/>
          </a:xfrm>
          <a:prstGeom prst="rect">
            <a:avLst/>
          </a:prstGeom>
          <a:noFill/>
        </p:spPr>
        <p:txBody>
          <a:bodyPr wrap="square" tIns="91440">
            <a:spAutoFit/>
          </a:bodyPr>
          <a:lstStyle/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User feedback integration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🎯 Feature expansion roadmap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🔧 Technology upgrades planned</a:t>
            </a:r>
          </a:p>
          <a:p>
            <a:pPr algn="l">
              <a:spcAft>
                <a:spcPts val="600"/>
              </a:spcAft>
              <a:defRPr sz="1600">
                <a:solidFill>
                  <a:srgbClr val="2C3E50"/>
                </a:solidFill>
                <a:latin typeface="Segoe UI"/>
              </a:defRPr>
            </a:pPr>
            <a:r>
              <a:t>• 📱 Mobile optimization improvements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